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l"/>
            <a:r>
              <a:rPr lang="sr-Latn-CS" smtClean="0">
                <a:latin typeface="Book Antiqua" pitchFamily="18" charset="0"/>
                <a:cs typeface="Courier New" pitchFamily="49" charset="0"/>
              </a:rPr>
              <a:t>Logički operatori</a:t>
            </a:r>
            <a:endParaRPr lang="sr-Latn-CS">
              <a:latin typeface="Book Antiqua" pitchFamily="18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6400800" cy="2209800"/>
          </a:xfrm>
        </p:spPr>
        <p:txBody>
          <a:bodyPr/>
          <a:lstStyle/>
          <a:p>
            <a:pPr algn="l"/>
            <a:r>
              <a:rPr lang="en-US" smtClean="0"/>
              <a:t>         pretraga sa sinonimima</a:t>
            </a:r>
          </a:p>
          <a:p>
            <a:pPr algn="l"/>
            <a:r>
              <a:rPr lang="en-US" smtClean="0"/>
              <a:t>         su</a:t>
            </a:r>
            <a:r>
              <a:rPr lang="sr-Latn-CS" smtClean="0"/>
              <a:t>žavanje pretrage</a:t>
            </a:r>
          </a:p>
          <a:p>
            <a:pPr algn="l"/>
            <a:r>
              <a:rPr lang="sr-Latn-CS" smtClean="0"/>
              <a:t>         eliminisanje nekog termina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838199"/>
          </a:xfrm>
        </p:spPr>
        <p:txBody>
          <a:bodyPr/>
          <a:lstStyle/>
          <a:p>
            <a:pPr algn="l"/>
            <a:r>
              <a:rPr lang="sr-Latn-CS" sz="3200" smtClean="0"/>
              <a:t>Logički operator I NE (AND NOT)</a:t>
            </a:r>
            <a:endParaRPr lang="sr-Latn-CS" sz="3200"/>
          </a:p>
        </p:txBody>
      </p:sp>
      <p:pic>
        <p:nvPicPr>
          <p:cNvPr id="4" name="Picture 3" descr="operatori ILI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715" y="2057400"/>
            <a:ext cx="4486773" cy="33650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7924800" cy="5029200"/>
          </a:xfr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 anchorCtr="0">
            <a:normAutofit/>
          </a:bodyPr>
          <a:lstStyle/>
          <a:p>
            <a:endParaRPr lang="en-US" smtClean="0"/>
          </a:p>
          <a:p>
            <a:r>
              <a:rPr lang="sr-Latn-CS" sz="2800" smtClean="0">
                <a:latin typeface="Book Antiqua" pitchFamily="18" charset="0"/>
              </a:rPr>
              <a:t>COBISS/OPAC je zajednički elektronski katalog oko 130 biblioteka iz Srbije. Korisnicima je omogućeno da pretražuju po uzajamnim kao i po lokalnim bazama bibliografskih zapisa svih biblioteka koje su uključene u </a:t>
            </a:r>
            <a:r>
              <a:rPr lang="sr-Latn-CS" sz="2800" smtClean="0">
                <a:latin typeface="Book Antiqua" pitchFamily="18" charset="0"/>
              </a:rPr>
              <a:t>sistem</a:t>
            </a:r>
            <a:r>
              <a:rPr lang="sr-Latn-CS" sz="2800" smtClean="0">
                <a:latin typeface="Book Antiqua" pitchFamily="18" charset="0"/>
              </a:rPr>
              <a:t>.</a:t>
            </a:r>
            <a:endParaRPr lang="en-US" sz="2800" smtClean="0">
              <a:latin typeface="Book Antiqua" pitchFamily="18" charset="0"/>
            </a:endParaRPr>
          </a:p>
          <a:p>
            <a:endParaRPr lang="en-US" sz="2800" smtClean="0"/>
          </a:p>
          <a:p>
            <a:r>
              <a:rPr lang="sr-Latn-CS" sz="2800" smtClean="0">
                <a:latin typeface="Book Antiqua" pitchFamily="18" charset="0"/>
              </a:rPr>
              <a:t>Pretraga </a:t>
            </a:r>
            <a:r>
              <a:rPr lang="sr-Latn-CS" sz="2800" smtClean="0">
                <a:latin typeface="Book Antiqua" pitchFamily="18" charset="0"/>
              </a:rPr>
              <a:t>u uzajamnom katalogu, pored traženog zapisa, pokazuje i spisak biblioteka u kojima se tražena publikacija nalazi.</a:t>
            </a:r>
            <a:endParaRPr lang="sr-Latn-C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Reči koje imaju više sinonima ili sličnih reči možemo povezati logičkim operatorom ILI (OR).</a:t>
            </a:r>
          </a:p>
          <a:p>
            <a:pPr algn="ctr"/>
            <a:endParaRPr lang="sr-Latn-CS" sz="2800" smtClean="0"/>
          </a:p>
          <a:p>
            <a:pPr algn="ctr"/>
            <a:r>
              <a:rPr lang="sr-Latn-CS" sz="2800" smtClean="0"/>
              <a:t>Na taj način ćemo dobiti rezultate koji sadrže bar jedan od navedenih pojmova za pretraživanje.</a:t>
            </a:r>
            <a:endParaRPr lang="sr-Latn-C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Na primer, ako tražimo knjige iz “akušerstva” možemo da dodamo i “porodiljstvo”.</a:t>
            </a:r>
          </a:p>
          <a:p>
            <a:pPr algn="ctr"/>
            <a:endParaRPr lang="sr-Latn-CS" sz="2800" smtClean="0"/>
          </a:p>
          <a:p>
            <a:pPr algn="ctr"/>
            <a:r>
              <a:rPr lang="sr-Latn-CS" sz="2800" smtClean="0"/>
              <a:t>Ovako ćemo proširiti pretragu sličnim terminima.</a:t>
            </a:r>
            <a:endParaRPr lang="sr-Latn-C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Pretragu sužavamo kada stavimo logički operator I (AND) između termina koje tražimo.</a:t>
            </a:r>
          </a:p>
          <a:p>
            <a:pPr algn="ctr"/>
            <a:endParaRPr lang="sr-Latn-CS" sz="2800" smtClean="0"/>
          </a:p>
          <a:p>
            <a:pPr algn="ctr"/>
            <a:r>
              <a:rPr lang="sr-Latn-CS" sz="2800" smtClean="0"/>
              <a:t>Ovako ćemo dobiti samo one rezultate kod kojih se spominju svi termini koje smo tražili.</a:t>
            </a:r>
            <a:endParaRPr lang="sr-Latn-C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Na primer, ako tražimo zadatke iz matematike, </a:t>
            </a:r>
          </a:p>
          <a:p>
            <a:pPr algn="ctr"/>
            <a:r>
              <a:rPr lang="sr-Latn-CS" sz="2800" smtClean="0"/>
              <a:t>pretragu ćemo postaviti kao “matematika” I “zadaci”.</a:t>
            </a:r>
            <a:endParaRPr lang="sr-Latn-C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Ako želimo da izbacimo neki termin koji nije povezan sa temom koju pretražujemo koristimo operator I NE (AND NOT).</a:t>
            </a:r>
            <a:endParaRPr lang="sr-Latn-C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924800" cy="44196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 anchorCtr="0"/>
          <a:lstStyle/>
          <a:p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endParaRPr lang="en-US" smtClean="0"/>
          </a:p>
          <a:p>
            <a:pPr algn="ctr"/>
            <a:r>
              <a:rPr lang="sr-Latn-CS" sz="2800" smtClean="0"/>
              <a:t>Na primer, kada tražimo sva dela Albera Kamija osim romana “Stranac”, upit ćemo postaviti kao “Alber Kami” I NE “Stranac”. </a:t>
            </a:r>
            <a:endParaRPr lang="sr-Latn-C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838199"/>
          </a:xfrm>
        </p:spPr>
        <p:txBody>
          <a:bodyPr/>
          <a:lstStyle/>
          <a:p>
            <a:pPr algn="l"/>
            <a:r>
              <a:rPr lang="sr-Latn-CS" sz="3200" smtClean="0"/>
              <a:t>Logički operator ILI (OR)</a:t>
            </a:r>
            <a:endParaRPr lang="sr-Latn-CS" sz="3200"/>
          </a:p>
        </p:txBody>
      </p:sp>
      <p:pic>
        <p:nvPicPr>
          <p:cNvPr id="4" name="Picture 3" descr="operatori ILI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57400"/>
            <a:ext cx="4774604" cy="3365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838199"/>
          </a:xfrm>
        </p:spPr>
        <p:txBody>
          <a:bodyPr/>
          <a:lstStyle/>
          <a:p>
            <a:pPr algn="l"/>
            <a:r>
              <a:rPr lang="sr-Latn-CS" sz="3200" smtClean="0"/>
              <a:t>Logički operator I (AND)</a:t>
            </a:r>
            <a:endParaRPr lang="sr-Latn-CS" sz="3200"/>
          </a:p>
        </p:txBody>
      </p:sp>
      <p:pic>
        <p:nvPicPr>
          <p:cNvPr id="4" name="Picture 3" descr="operatori ILI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809" y="2057400"/>
            <a:ext cx="4696585" cy="3365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242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Logički operatori</vt:lpstr>
      <vt:lpstr>Slide 2</vt:lpstr>
      <vt:lpstr>Slide 3</vt:lpstr>
      <vt:lpstr>Slide 4</vt:lpstr>
      <vt:lpstr>Slide 5</vt:lpstr>
      <vt:lpstr>Slide 6</vt:lpstr>
      <vt:lpstr>Slide 7</vt:lpstr>
      <vt:lpstr>Logički operator ILI (OR)</vt:lpstr>
      <vt:lpstr>Logički operator I (AND)</vt:lpstr>
      <vt:lpstr>Logički operator I NE (AND NOT)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Logički operatori</dc:title>
  <dc:creator/>
  <cp:lastModifiedBy>pcV</cp:lastModifiedBy>
  <cp:revision>19</cp:revision>
  <dcterms:created xsi:type="dcterms:W3CDTF">2006-08-16T00:00:00Z</dcterms:created>
  <dcterms:modified xsi:type="dcterms:W3CDTF">2011-11-07T11:28:42Z</dcterms:modified>
</cp:coreProperties>
</file>